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567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44A88B-D219-4D5B-BFF8-74490DB9A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D5C05C-2F66-4245-B770-D7EFC6FB9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D299B9-7C40-49A1-9AC1-CF1E871B2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79487B-B876-446B-8AB8-3913DDFBC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10FA12-9057-422A-8263-603528906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09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919B6-BD9D-4E98-9405-DBE4ED42A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C57B2E-829F-44CD-A2E7-8D4A0572C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BCA549-A56C-434D-AC90-072EDF50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3F72F8-B93A-48B9-8606-35468795D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04115F-4C2D-4679-890E-FD7407038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77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59F7691-E9C9-4BC2-A954-5F827F52EA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DECF74-E667-4E3E-9784-9C941FA61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B623C4-A31C-45ED-AB8A-DB96A0243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7DDD51-A60C-4A00-8209-99377E60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499938-A9C0-426D-8023-56E7C345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3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B4383-2BCE-442E-BD40-28443CDD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907436-A55D-45E5-9BEF-AD9B84803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E7A244-55B6-44CA-A008-A4A724586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FE1852-99FE-4A47-B447-A262918B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4F6EEA-BDB4-4CA2-B1E3-F2F2C799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14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8C00A-3AAD-4D43-820C-7FB040B40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803942-8F2E-45D8-8D96-976441056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A406B9-8697-47A8-A768-FF9E3874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3D70BE-919B-4BAB-B3AD-333362FDF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642111-8DC1-446F-B283-579EEBF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9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DFA54A-111E-460F-B215-F24A45244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919260-5410-4B05-A19C-383273129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F7D3B0-CE57-4010-935E-F16F6733B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973E64-AE2A-411C-9E40-0C78EC834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AD90E3-93FE-4B7D-A313-A2FB9B3F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36162E-C19F-4C66-A1EA-5821FF73C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67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0EAEDB-2B9C-423F-9EFA-9EB78972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CA55E7-9241-41D4-9B53-A136B7C6D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4C73CC-E8F4-4AEF-B0C4-745701BAD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27FC0F-2D67-43BB-AC4A-F934BA609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91964A0-FAD6-46BB-9D48-3ED774E7D0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2E1DD5B-E2CB-42D3-A33C-A5148554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46561B-1929-4117-9D6D-F4E14766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035DFF-D34D-40A1-A49A-D427B9A7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70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E54A90-3854-48DD-AC59-449DEE410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0CAFE8-249E-4A6E-B87D-EC391948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E1C7BC-F3F5-4052-B2C0-6EAED764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8E9BB5-E080-4682-95F0-C4C925CF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63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D80B25C-A9E5-40FE-B5F3-F210173AC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7775C84-B9CA-4580-BFD6-D322EE98F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B0F585-08DB-4739-BF46-F0F496B2D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86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7C1DEE-434A-46DC-A619-63CCA2DF4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687463-627A-4408-A90A-5C915D099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878AD6-DD15-4A2B-BF24-AC365910A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21ED45-4689-4AAD-A44E-09BFA006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1F3B13-3A59-471E-8B8E-D2222345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56A21B-9E39-4914-98DA-54A3D67D2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86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3426C0-B80E-42BA-AF15-4A6C9C3FC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8D2B7C6-DF8A-4408-B1A2-3FA6B3D51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BC1F87-4F0D-4294-AFB8-3AF629B67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1FA0EC-1CD1-4E10-8C53-DB39B87E3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857137-9567-4C4A-A0AD-4F1BF0B5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70BD1-19EB-4619-990E-27679EED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34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0A2BBC-3C77-46E5-9B04-0561CDF0D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32D6F8-60F2-4939-8077-59060175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0EBC0C-8946-4374-8348-157CB56F3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F9A17-0157-4FA0-914A-43B24177FE0B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00B96C-1446-4902-BB72-9BBF785CE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8F46BC-2FF2-4D41-904E-1639C9025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2A627-C810-4FC1-92FA-C2B1CEC07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60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hyperlink" Target="http://www.toutsurmoneau.fr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sv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5C22859-DA1A-4566-A0D0-75B66E3D6C7E}"/>
              </a:ext>
            </a:extLst>
          </p:cNvPr>
          <p:cNvSpPr/>
          <p:nvPr/>
        </p:nvSpPr>
        <p:spPr>
          <a:xfrm>
            <a:off x="6368144" y="0"/>
            <a:ext cx="582385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C0D7328-1C35-498A-8756-B5FB6CA21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036" y="2117009"/>
            <a:ext cx="2308665" cy="262398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A2461B7-F652-4775-8069-C3069F6FE503}"/>
              </a:ext>
            </a:extLst>
          </p:cNvPr>
          <p:cNvSpPr txBox="1"/>
          <p:nvPr/>
        </p:nvSpPr>
        <p:spPr>
          <a:xfrm>
            <a:off x="116268" y="1158916"/>
            <a:ext cx="6255687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100" dirty="0">
                <a:solidFill>
                  <a:srgbClr val="FF0000"/>
                </a:solidFill>
              </a:rPr>
              <a:t>Votre compteur d’eau bientôt relevé !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1FE2852-43DB-4B9D-A8D8-AD0940EB1A57}"/>
              </a:ext>
            </a:extLst>
          </p:cNvPr>
          <p:cNvSpPr txBox="1"/>
          <p:nvPr/>
        </p:nvSpPr>
        <p:spPr>
          <a:xfrm>
            <a:off x="0" y="1706533"/>
            <a:ext cx="6367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L’ensemble des compteurs d’eau de votre commune sera relevé :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200320-397C-4D61-A6AA-1BF7402A2571}"/>
              </a:ext>
            </a:extLst>
          </p:cNvPr>
          <p:cNvSpPr/>
          <p:nvPr/>
        </p:nvSpPr>
        <p:spPr>
          <a:xfrm>
            <a:off x="122462" y="2087079"/>
            <a:ext cx="5939406" cy="5209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à compter du : </a:t>
            </a:r>
            <a:r>
              <a:rPr lang="fr-FR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05/01/2023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29004A2-111F-4327-858A-0DFC697E8F73}"/>
              </a:ext>
            </a:extLst>
          </p:cNvPr>
          <p:cNvSpPr txBox="1"/>
          <p:nvPr/>
        </p:nvSpPr>
        <p:spPr>
          <a:xfrm>
            <a:off x="0" y="2628154"/>
            <a:ext cx="636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Afin de faciliter le passage du releveur, merci 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1F2147-02B7-478A-8A48-8099687C450E}"/>
              </a:ext>
            </a:extLst>
          </p:cNvPr>
          <p:cNvSpPr/>
          <p:nvPr/>
        </p:nvSpPr>
        <p:spPr>
          <a:xfrm>
            <a:off x="122462" y="2976065"/>
            <a:ext cx="5939406" cy="81456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2000" dirty="0"/>
              <a:t>De rendre accessible votre compteur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D’éloigner vos animaux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59E0A92-CA3E-4A6C-A0D3-1144703E1EF4}"/>
              </a:ext>
            </a:extLst>
          </p:cNvPr>
          <p:cNvSpPr txBox="1"/>
          <p:nvPr/>
        </p:nvSpPr>
        <p:spPr>
          <a:xfrm>
            <a:off x="0" y="3815939"/>
            <a:ext cx="6346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équipes SUEZ y compris les releveurs portent un vêtement </a:t>
            </a:r>
          </a:p>
          <a:p>
            <a:r>
              <a:rPr lang="fr-FR" dirty="0"/>
              <a:t>avec le sigle de la Société et ils sont munis d’une carte </a:t>
            </a:r>
          </a:p>
          <a:p>
            <a:r>
              <a:rPr lang="fr-FR" dirty="0"/>
              <a:t>professionnelle SUEZ EAU France. </a:t>
            </a:r>
          </a:p>
          <a:p>
            <a:r>
              <a:rPr lang="fr-FR" dirty="0"/>
              <a:t>Elle vous sera présentée sur simple demande. </a:t>
            </a:r>
          </a:p>
        </p:txBody>
      </p:sp>
      <p:pic>
        <p:nvPicPr>
          <p:cNvPr id="15" name="Graphique 14" descr="Horloge">
            <a:extLst>
              <a:ext uri="{FF2B5EF4-FFF2-40B4-BE49-F238E27FC236}">
                <a16:creationId xmlns:a16="http://schemas.microsoft.com/office/drawing/2014/main" id="{30011701-060E-4316-BE1B-F481AF0AD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48730" y="95250"/>
            <a:ext cx="479168" cy="479168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613D3A98-C636-446B-8F3C-4AD40F7A0CED}"/>
              </a:ext>
            </a:extLst>
          </p:cNvPr>
          <p:cNvSpPr txBox="1"/>
          <p:nvPr/>
        </p:nvSpPr>
        <p:spPr>
          <a:xfrm>
            <a:off x="7427898" y="11669"/>
            <a:ext cx="439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Et si vous ne pouvez pas être présent…</a:t>
            </a:r>
          </a:p>
          <a:p>
            <a:r>
              <a:rPr lang="fr-FR" b="1" dirty="0"/>
              <a:t>Vous avez 4 façons de déposer votre index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779CB1-64CF-4203-8FC6-05035AE5D211}"/>
              </a:ext>
            </a:extLst>
          </p:cNvPr>
          <p:cNvSpPr txBox="1"/>
          <p:nvPr/>
        </p:nvSpPr>
        <p:spPr>
          <a:xfrm>
            <a:off x="6369103" y="699702"/>
            <a:ext cx="580173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 </a:t>
            </a:r>
            <a:r>
              <a:rPr lang="fr-FR" b="1" dirty="0">
                <a:solidFill>
                  <a:srgbClr val="FF0000"/>
                </a:solidFill>
              </a:rPr>
              <a:t>NOUVEAUTÉ :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/>
          </a:p>
          <a:p>
            <a:r>
              <a:rPr lang="fr-FR" dirty="0"/>
              <a:t>Pour déposer l’index et une photo du compteur par internet, rendez-vous sur le site : </a:t>
            </a:r>
            <a:r>
              <a:rPr lang="fr-FR" dirty="0">
                <a:hlinkClick r:id="rId5"/>
              </a:rPr>
              <a:t>www.toutsurmoneau.fr</a:t>
            </a:r>
            <a:endParaRPr lang="fr-FR" dirty="0"/>
          </a:p>
          <a:p>
            <a:r>
              <a:rPr lang="fr-FR" dirty="0"/>
              <a:t>Dans la rubrique: « Relève de compteur »</a:t>
            </a:r>
          </a:p>
          <a:p>
            <a:r>
              <a:rPr lang="fr-FR" dirty="0"/>
              <a:t> </a:t>
            </a:r>
          </a:p>
          <a:p>
            <a:r>
              <a:rPr lang="fr-FR" dirty="0"/>
              <a:t>Notez le relevé d’index de votre </a:t>
            </a:r>
          </a:p>
          <a:p>
            <a:r>
              <a:rPr lang="fr-FR" dirty="0"/>
              <a:t>compteur d’eau sur l’avis de </a:t>
            </a:r>
          </a:p>
          <a:p>
            <a:r>
              <a:rPr lang="fr-FR" dirty="0"/>
              <a:t>passage déposé par le releveur </a:t>
            </a:r>
          </a:p>
          <a:p>
            <a:r>
              <a:rPr lang="fr-FR" dirty="0"/>
              <a:t>dans votre boîte aux lettres</a:t>
            </a:r>
          </a:p>
          <a:p>
            <a:r>
              <a:rPr lang="fr-FR" dirty="0"/>
              <a:t>(comme ci-contre) :</a:t>
            </a:r>
          </a:p>
          <a:p>
            <a:endParaRPr lang="fr-FR" dirty="0"/>
          </a:p>
          <a:p>
            <a:r>
              <a:rPr lang="fr-FR" dirty="0"/>
              <a:t>           Par téléphone :</a:t>
            </a:r>
          </a:p>
          <a:p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          Par courrier à  l’adresse : 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46C7ECCC-A001-4C19-B1DE-C3D1BE017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0501" y="5071593"/>
            <a:ext cx="22714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5975" algn="l"/>
              </a:tabLs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ea typeface="MS Mincho" panose="02020609040205080304" pitchFamily="49" charset="-128"/>
                <a:cs typeface="Arial" panose="020B0604020202020204" pitchFamily="34" charset="0"/>
              </a:rPr>
              <a:t>0977 408 408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F9840633-D35D-47CD-99E5-E601F06F0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753" y="4026271"/>
            <a:ext cx="440941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ja-JP" sz="1600" b="1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service client</a:t>
            </a:r>
            <a:r>
              <a:rPr kumimoji="0" lang="fr-FR" altLang="ja-JP" sz="1600" b="0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ja-JP" sz="1600" b="0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du lundi au vendredi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ja-JP" sz="1600" b="0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de 8h à 19h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ja-JP" sz="1600" b="0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le samedi de 8h à 13h</a:t>
            </a:r>
            <a:endParaRPr kumimoji="0" lang="fr-FR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BD30CD62-AD17-40D5-96D3-74D5C197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8415" y="6006857"/>
            <a:ext cx="4400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15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5975" algn="l"/>
              </a:tabLst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SUEZ Eau France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5975" algn="l"/>
              </a:tabLst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Service client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5975" algn="l"/>
              </a:tabLst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30F4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TSA 50001 – 36400 LA CHATRE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pic>
        <p:nvPicPr>
          <p:cNvPr id="25" name="Graphique 24" descr="Téléphone">
            <a:extLst>
              <a:ext uri="{FF2B5EF4-FFF2-40B4-BE49-F238E27FC236}">
                <a16:creationId xmlns:a16="http://schemas.microsoft.com/office/drawing/2014/main" id="{5B31684A-67A0-4ABC-BB0D-B22D0C923D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79512" y="3748212"/>
            <a:ext cx="327229" cy="327229"/>
          </a:xfrm>
          <a:prstGeom prst="rect">
            <a:avLst/>
          </a:prstGeom>
        </p:spPr>
      </p:pic>
      <p:pic>
        <p:nvPicPr>
          <p:cNvPr id="27" name="Graphique 26" descr="E-mail">
            <a:extLst>
              <a:ext uri="{FF2B5EF4-FFF2-40B4-BE49-F238E27FC236}">
                <a16:creationId xmlns:a16="http://schemas.microsoft.com/office/drawing/2014/main" id="{BDAC3815-378E-4AF2-9094-0F2CE59083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79512" y="710453"/>
            <a:ext cx="299377" cy="299377"/>
          </a:xfrm>
          <a:prstGeom prst="rect">
            <a:avLst/>
          </a:prstGeom>
        </p:spPr>
      </p:pic>
      <p:pic>
        <p:nvPicPr>
          <p:cNvPr id="29" name="Graphique 28" descr="Enveloppe ouverte">
            <a:extLst>
              <a:ext uri="{FF2B5EF4-FFF2-40B4-BE49-F238E27FC236}">
                <a16:creationId xmlns:a16="http://schemas.microsoft.com/office/drawing/2014/main" id="{1B5ADE5A-2566-4C1A-A757-55607508CD7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579512" y="5626155"/>
            <a:ext cx="299377" cy="299377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517083F7-A583-4A81-BE23-B959803FCD25}"/>
              </a:ext>
            </a:extLst>
          </p:cNvPr>
          <p:cNvSpPr txBox="1"/>
          <p:nvPr/>
        </p:nvSpPr>
        <p:spPr>
          <a:xfrm>
            <a:off x="-8856" y="5879638"/>
            <a:ext cx="6376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MERCI, </a:t>
            </a:r>
          </a:p>
          <a:p>
            <a:pPr algn="ctr"/>
            <a:r>
              <a:rPr lang="fr-FR" dirty="0"/>
              <a:t>pour votre disponibilité et votre compréhension.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247554-B6DE-4024-BB3B-E23D5384DFA3}"/>
              </a:ext>
            </a:extLst>
          </p:cNvPr>
          <p:cNvSpPr txBox="1"/>
          <p:nvPr/>
        </p:nvSpPr>
        <p:spPr>
          <a:xfrm>
            <a:off x="-18954" y="5208950"/>
            <a:ext cx="6384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Dans cette période de crise sanitaire inédite, la protection de nos clients </a:t>
            </a:r>
          </a:p>
          <a:p>
            <a:r>
              <a:rPr lang="fr-FR" sz="1600" b="1" dirty="0">
                <a:solidFill>
                  <a:srgbClr val="FF0000"/>
                </a:solidFill>
              </a:rPr>
              <a:t>et de nos collaborateurs est notre priorité. Respectons ensemble les gestes barrière. 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0EEBE0A-A5EB-463C-92A9-EC28C061E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" y="1589"/>
            <a:ext cx="2750658" cy="11573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B5176397-6E48-429F-A726-053A9461AFE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86" y="121571"/>
            <a:ext cx="3284880" cy="1044771"/>
          </a:xfrm>
          <a:prstGeom prst="rect">
            <a:avLst/>
          </a:prstGeom>
          <a:solidFill>
            <a:schemeClr val="accent1"/>
          </a:solidFill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1323611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229</Words>
  <Application>Microsoft Office PowerPoint</Application>
  <PresentationFormat>Grand écran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Sassi, Nicolas</dc:creator>
  <cp:lastModifiedBy>Di Liberti, Onorata</cp:lastModifiedBy>
  <cp:revision>61</cp:revision>
  <cp:lastPrinted>2018-07-24T14:09:29Z</cp:lastPrinted>
  <dcterms:created xsi:type="dcterms:W3CDTF">2018-07-24T08:57:43Z</dcterms:created>
  <dcterms:modified xsi:type="dcterms:W3CDTF">2022-12-21T09:54:27Z</dcterms:modified>
</cp:coreProperties>
</file>